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4"/>
  </p:notesMasterIdLst>
  <p:sldIdLst>
    <p:sldId id="256" r:id="rId2"/>
    <p:sldId id="257" r:id="rId3"/>
  </p:sldIdLst>
  <p:sldSz cx="10287000" cy="12858750"/>
  <p:notesSz cx="6858000" cy="9144000"/>
  <p:embeddedFontLst>
    <p:embeddedFont>
      <p:font typeface="Inter" panose="02000503000000020004" pitchFamily="2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05"/>
    <p:restoredTop sz="94702"/>
  </p:normalViewPr>
  <p:slideViewPr>
    <p:cSldViewPr snapToGrid="0">
      <p:cViewPr>
        <p:scale>
          <a:sx n="111" d="100"/>
          <a:sy n="111" d="100"/>
        </p:scale>
        <p:origin x="47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57721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" name="Google Shape;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" type="title">
  <p:cSld name="TESTO +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314900" y="1888175"/>
            <a:ext cx="3446700" cy="45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4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nter"/>
              <a:buChar char="●"/>
              <a:defRPr sz="3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444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nter"/>
              <a:buChar char="○"/>
              <a:defRPr sz="3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444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nter"/>
              <a:buChar char="■"/>
              <a:defRPr sz="3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444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nter"/>
              <a:buChar char="●"/>
              <a:defRPr sz="3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444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nter"/>
              <a:buChar char="○"/>
              <a:defRPr sz="3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444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nter"/>
              <a:buChar char="■"/>
              <a:defRPr sz="3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444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nter"/>
              <a:buChar char="●"/>
              <a:defRPr sz="3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444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nter"/>
              <a:buChar char="○"/>
              <a:defRPr sz="3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444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nter"/>
              <a:buChar char="■"/>
              <a:defRPr sz="3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 dirty="0"/>
          </a:p>
        </p:txBody>
      </p:sp>
      <p:sp>
        <p:nvSpPr>
          <p:cNvPr id="8" name="Google Shape;8;p2"/>
          <p:cNvSpPr>
            <a:spLocks noGrp="1"/>
          </p:cNvSpPr>
          <p:nvPr>
            <p:ph type="pic" idx="2" hasCustomPrompt="1"/>
          </p:nvPr>
        </p:nvSpPr>
        <p:spPr>
          <a:xfrm>
            <a:off x="6320217" y="6812188"/>
            <a:ext cx="3052384" cy="158753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/>
            </a:lvl1pPr>
          </a:lstStyle>
          <a:p>
            <a:r>
              <a:rPr lang="it-IT" dirty="0"/>
              <a:t>SPAZIO PER LOGO EDITORE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ESTO" preserve="1">
  <p:cSld name="SOLO TE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body" idx="1"/>
          </p:nvPr>
        </p:nvSpPr>
        <p:spPr>
          <a:xfrm>
            <a:off x="6314900" y="1888175"/>
            <a:ext cx="3446700" cy="628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4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nter"/>
              <a:buChar char="●"/>
              <a:defRPr sz="3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444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nter"/>
              <a:buChar char="○"/>
              <a:defRPr sz="3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444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nter"/>
              <a:buChar char="■"/>
              <a:defRPr sz="3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444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nter"/>
              <a:buChar char="●"/>
              <a:defRPr sz="3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444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nter"/>
              <a:buChar char="○"/>
              <a:defRPr sz="3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444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nter"/>
              <a:buChar char="■"/>
              <a:defRPr sz="3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444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nter"/>
              <a:buChar char="●"/>
              <a:defRPr sz="3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444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nter"/>
              <a:buChar char="○"/>
              <a:defRPr sz="3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444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nter"/>
              <a:buChar char="■"/>
              <a:defRPr sz="3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168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12">
          <p15:clr>
            <a:srgbClr val="E46962"/>
          </p15:clr>
        </p15:guide>
        <p15:guide id="2" orient="horz" pos="7288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6314900" y="1964375"/>
            <a:ext cx="3446700" cy="45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4"/>
          <p:cNvSpPr>
            <a:spLocks noGrp="1"/>
          </p:cNvSpPr>
          <p:nvPr>
            <p:ph type="pic" idx="2"/>
          </p:nvPr>
        </p:nvSpPr>
        <p:spPr>
          <a:xfrm>
            <a:off x="6314900" y="6823427"/>
            <a:ext cx="3060900" cy="15909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8EFFA78-F984-C78D-7C55-A2208FBECE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2726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Personalizzato</PresentationFormat>
  <Paragraphs>0</Paragraphs>
  <Slides>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5" baseType="lpstr">
      <vt:lpstr>Arial</vt:lpstr>
      <vt:lpstr>Inter</vt:lpstr>
      <vt:lpstr>Simple Light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Grafici Zampediverse</cp:lastModifiedBy>
  <cp:revision>4</cp:revision>
  <dcterms:modified xsi:type="dcterms:W3CDTF">2024-11-07T10:36:56Z</dcterms:modified>
</cp:coreProperties>
</file>